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80" r:id="rId21"/>
    <p:sldId id="281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6703" autoAdjust="0"/>
  </p:normalViewPr>
  <p:slideViewPr>
    <p:cSldViewPr>
      <p:cViewPr varScale="1">
        <p:scale>
          <a:sx n="55" d="100"/>
          <a:sy n="55" d="100"/>
        </p:scale>
        <p:origin x="-112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9DA7B-F63F-4EA6-AC5C-58C58501E915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1959C-EC68-4158-903D-D82306A2D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2743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SOFT TISSUE </a:t>
            </a:r>
            <a:r>
              <a:rPr lang="en-US" b="1" dirty="0" smtClean="0"/>
              <a:t>TUMOURS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smtClean="0"/>
              <a:t>Dr. R.S.G.SOWMYA, </a:t>
            </a:r>
            <a:br>
              <a:rPr lang="en-US" sz="3100" dirty="0" smtClean="0"/>
            </a:br>
            <a:r>
              <a:rPr lang="en-US" sz="3100" dirty="0" smtClean="0"/>
              <a:t>Assistant Professor</a:t>
            </a:r>
            <a:br>
              <a:rPr lang="en-US" sz="3100" dirty="0" smtClean="0"/>
            </a:br>
            <a:r>
              <a:rPr lang="en-US" sz="3100" dirty="0" smtClean="0"/>
              <a:t>Dept of Pathology, </a:t>
            </a:r>
            <a:r>
              <a:rPr lang="en-US" sz="2700" dirty="0" smtClean="0"/>
              <a:t>SKHMC</a:t>
            </a:r>
            <a:r>
              <a:rPr lang="en-US" sz="3100" dirty="0" smtClean="0"/>
              <a:t>, </a:t>
            </a:r>
            <a:r>
              <a:rPr lang="en-US" sz="3100" dirty="0" err="1" smtClean="0"/>
              <a:t>kulasekharam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 eaLnBrk="0" hangingPunc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Histologically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they consist of </a:t>
            </a:r>
            <a:r>
              <a:rPr lang="en-US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mature fat cells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no evidence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pleomorphism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abnormal growth.</a:t>
            </a:r>
          </a:p>
          <a:p>
            <a:pPr algn="just" eaLnBrk="0" hangingPunct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Lipomas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soft, mobile, and painless (except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angiolipoma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and are usually cured by simple excision.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b="1" dirty="0" err="1" smtClean="0"/>
              <a:t>Liposarcoma</a:t>
            </a:r>
            <a:endParaRPr lang="en-US" b="1" dirty="0" smtClean="0"/>
          </a:p>
          <a:p>
            <a:pPr algn="just" eaLnBrk="0" hangingPunc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Liposarcomas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one of the most common sarcomas of adulthood and appear in the forties to sixties; they are uncommon in children. They usually arise in the deep soft tissues of the proximal extremities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retroperitoneum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are notorious for developing into large tumors.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0" hangingPunct="0"/>
            <a:r>
              <a:rPr lang="en-US" b="1" dirty="0" smtClean="0"/>
              <a:t>MORPHOLOGY.</a:t>
            </a:r>
          </a:p>
          <a:p>
            <a:pPr algn="just" eaLnBrk="0" hangingPunct="0">
              <a:buNone/>
            </a:pPr>
            <a:r>
              <a:rPr lang="en-US" dirty="0" smtClean="0"/>
              <a:t>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Histologically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liposarcomas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can be divided into well-differentiated,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myxoid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round cell,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pleomorphic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variants. The cells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liposarcomas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readily recognized as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lipoblasts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which mimic fetal fat cells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orp8222f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371600"/>
            <a:ext cx="502919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Fibrous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tumours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Fibrohistiocytic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tumours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Fibromatoses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SUPERFICIAL FIBROMATOSIS (PALMAR, PLANTAR, AND PENILE FIBROMATOSES)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Palmar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plantar, and penile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fibromatoses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more bothersome than serious lesions, constitute a small group of superficial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fibromatoses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They are characterized by nodular or poorly defined fascicles of mature-appearing fibroblasts surrounded by abundant dense collagen.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algn="just" eaLnBrk="0" hangingPunct="0">
              <a:lnSpc>
                <a:spcPct val="150000"/>
              </a:lnSpc>
            </a:pPr>
            <a:r>
              <a:rPr lang="en-US" sz="2800" dirty="0" err="1" smtClean="0"/>
              <a:t>Immunohistochemical</a:t>
            </a:r>
            <a:r>
              <a:rPr lang="en-US" sz="2800" dirty="0" smtClean="0"/>
              <a:t> and </a:t>
            </a:r>
            <a:r>
              <a:rPr lang="en-US" sz="2800" dirty="0" err="1" smtClean="0"/>
              <a:t>ultrastructural</a:t>
            </a:r>
            <a:r>
              <a:rPr lang="en-US" sz="2800" dirty="0" smtClean="0"/>
              <a:t> studies indicate that many of these cells are </a:t>
            </a:r>
            <a:r>
              <a:rPr lang="en-US" sz="2800" i="1" dirty="0" err="1" smtClean="0"/>
              <a:t>myofibroblasts</a:t>
            </a:r>
            <a:r>
              <a:rPr lang="en-US" sz="2800" dirty="0" smtClean="0"/>
              <a:t> 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sz="2800" dirty="0" smtClean="0"/>
              <a:t>Examples: </a:t>
            </a:r>
            <a:r>
              <a:rPr lang="en-US" sz="2800" i="1" dirty="0" err="1" smtClean="0"/>
              <a:t>Dupuytren</a:t>
            </a:r>
            <a:r>
              <a:rPr lang="en-US" sz="2800" i="1" dirty="0" smtClean="0"/>
              <a:t> contracture, plantar </a:t>
            </a:r>
            <a:r>
              <a:rPr lang="en-US" sz="2800" i="1" dirty="0" err="1" smtClean="0"/>
              <a:t>fibromatosis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0" hangingPunct="0"/>
            <a:r>
              <a:rPr lang="en-US" b="1" dirty="0" smtClean="0"/>
              <a:t>DEEP-SEATED FIBROMATOSIS (DESMOID TUMORS)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Biologically, deep-seated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fibromatoses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lie in the interface between exuberant fibrous proliferations and low-grade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fibrosarcomas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On the one hand, they present frequently as large, infiltrative masses that may </a:t>
            </a:r>
            <a:r>
              <a:rPr lang="en-US" sz="2800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recur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after incomplete excision, and on the other, they are composed of banal </a:t>
            </a:r>
            <a:r>
              <a:rPr lang="en-US" sz="2800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well-differentiated fibroblasts that do not metastasize.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Fibrosarcoma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Fibrosarcomas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are rare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but may occur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anywhere in the body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most commonly in the </a:t>
            </a:r>
            <a:r>
              <a:rPr lang="en-US" sz="2800" dirty="0" err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retroperitoneum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thigh, the knee, and the distal extremities.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MORPHOLOGY.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Typically, these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neoplasms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unencapsulated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infiltrative, soft, fish-flesh masses often having areas of hemorrhage and necrosis. Better-differentiated lesions may appear deceptively encapsulated. 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Histologic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examination discloses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all degrees of differentiation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from slowly growing tumors that closely resemble cellular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fibromas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sometimes having spindled cells growing in a herringbone fashion to highly cellular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neoplasms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dominated by architectural disarray,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pleomorphism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frequent mitoses, and areas of necrosis.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6600"/>
                </a:solidFill>
              </a:rPr>
              <a:t>		</a:t>
            </a:r>
            <a:r>
              <a:rPr lang="en-US" dirty="0" err="1" smtClean="0">
                <a:solidFill>
                  <a:srgbClr val="006600"/>
                </a:solidFill>
              </a:rPr>
              <a:t>Mesenchymal</a:t>
            </a:r>
            <a:r>
              <a:rPr lang="en-US" dirty="0" smtClean="0"/>
              <a:t> proliferations that occur in the </a:t>
            </a:r>
            <a:r>
              <a:rPr lang="en-US" dirty="0" err="1" smtClean="0">
                <a:solidFill>
                  <a:srgbClr val="FF9900"/>
                </a:solidFill>
              </a:rPr>
              <a:t>extraskeletal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9900"/>
                </a:solidFill>
              </a:rPr>
              <a:t>nonepithelial</a:t>
            </a:r>
            <a:r>
              <a:rPr lang="en-US" dirty="0" smtClean="0">
                <a:solidFill>
                  <a:srgbClr val="FF9900"/>
                </a:solidFill>
              </a:rPr>
              <a:t> </a:t>
            </a:r>
            <a:r>
              <a:rPr lang="en-US" dirty="0" smtClean="0"/>
              <a:t>tissues of the body, excluding the viscera, coverings of the brain, and </a:t>
            </a:r>
            <a:r>
              <a:rPr lang="en-US" dirty="0" err="1" smtClean="0"/>
              <a:t>lymphoreticular</a:t>
            </a:r>
            <a:r>
              <a:rPr lang="en-US" dirty="0" smtClean="0"/>
              <a:t> system.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TUMORS OF SKELETAL MUSCLE</a:t>
            </a:r>
          </a:p>
          <a:p>
            <a:pPr algn="just" eaLnBrk="0" hangingPunc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Skeletal muscle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neoplasms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in contrast to other groups of tumors, are 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almost all malignant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The benign variant,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rhabdomyoma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is distinctly rare. </a:t>
            </a:r>
          </a:p>
          <a:p>
            <a:pPr algn="just" eaLnBrk="0" hangingPunct="0">
              <a:lnSpc>
                <a:spcPct val="150000"/>
              </a:lnSpc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Rhabdomyosarcoma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Rhabdomyosarcomas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most common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soft tissue sarcomas of childhood and adolescence, usually appear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before age 20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They may arise in any anatomic location, but most occur in the head and neck or genitourinary tract.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MORPHOLOGY.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Rhabdomyosarcoma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histologically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subclassified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into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embryonal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alveolar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pleomorphic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variants. The </a:t>
            </a:r>
            <a:r>
              <a:rPr lang="en-US" sz="2800" dirty="0" err="1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rhabdomyoblast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--the diagnostic cell in all types--contains eccentric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eosinophilic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granular cytoplasm rich in thick and thin filaments.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rhabdomyoblasts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be round or elongate; the latter are known as tadpole or strap cells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TUMORS OF SMOOTH MUSCLE</a:t>
            </a:r>
          </a:p>
          <a:p>
            <a:pPr algn="just" eaLnBrk="0" hangingPunct="0">
              <a:lnSpc>
                <a:spcPct val="160000"/>
              </a:lnSpc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Leiomyomas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6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Leiomyomas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benign smooth muscle tumors, often arise in the uterus where they represent the most common neoplasm in women.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Leiomyomas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also arise in the skin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subcutis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from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arrector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muscles found in the skin, nipples, scrotum, and labia (genital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leiomyomas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and less frequently develop in the deep soft tissues.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 eaLnBrk="0" hangingPunct="0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usually not larger than 1 to 2 cm in greatest dimension and are composed of fascicles of spindle cells that tend to intersect each other at right angles. The tumor cells have blunt-ended elongated nuclei and show minimal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atypia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few mitotic figures.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40363"/>
          </a:xfrm>
        </p:spPr>
        <p:txBody>
          <a:bodyPr>
            <a:norm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Leiomyosarcoma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Leiomyosarcomas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account for 10% to 20% of soft tissue sarcomas. Most develop in the skin and deep soft tissues of the extremities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retroperitoneum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Microscopically, the lesion is composed of interlacing fascicles of mildly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pleomorphic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spindle cells with blunt-ended nuclei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eosinophilic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cytoplasm. Average mitotic rate was 3 per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hpf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Geographic areas of necrosis is present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pecimen&#10;imag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189116" cy="30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uterine_leiomyomas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81000"/>
            <a:ext cx="3810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leiomyoma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5052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Testes_Adnexa_LMS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429000"/>
            <a:ext cx="327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SYNOVIAL SARCOMA</a:t>
            </a:r>
          </a:p>
          <a:p>
            <a:pPr algn="just" eaLnBrk="0" hangingPunc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Synovial sarcoma is so named because it was once believed to recapitulate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synovium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but the cell of origin is still unclear. In addition, although the term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synovial sarcoma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implies an origin from the joint linings, less than 10% are intra-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Synovial sarcomas account for approximately 10% of all soft tissue sarcomas and rank as the fourth most common sarcoma.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MORPHOLOGY.</a:t>
            </a:r>
          </a:p>
          <a:p>
            <a:pPr algn="just" eaLnBrk="0" hangingPunc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histologic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hallmark of synovial sarcoma is the biphasic morphology of the tumor cells (i.e., epithelial-like and spindle cells).</a:t>
            </a:r>
          </a:p>
          <a:p>
            <a:pPr algn="just" eaLnBrk="0" hangingPunct="0"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Immunohistochemistry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helpful in identifying these tumors, since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epithelioid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spindle cell portions yield positive reactions for </a:t>
            </a:r>
            <a:r>
              <a:rPr lang="en-US" sz="2400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keratin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epithelial membrane antigen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differentiating these tumors from most other sarcomas. 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g0000_000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371600"/>
            <a:ext cx="5257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Reference</a:t>
            </a:r>
          </a:p>
          <a:p>
            <a:r>
              <a:rPr lang="en-US" dirty="0" smtClean="0"/>
              <a:t>Harsh Mohan Text Book of Pathology</a:t>
            </a:r>
          </a:p>
          <a:p>
            <a:r>
              <a:rPr lang="en-US" dirty="0" smtClean="0"/>
              <a:t>Robbins &amp; </a:t>
            </a:r>
            <a:r>
              <a:rPr lang="en-US" dirty="0" err="1" smtClean="0"/>
              <a:t>Cotran</a:t>
            </a:r>
            <a:r>
              <a:rPr lang="en-US" dirty="0" smtClean="0"/>
              <a:t> Pathologic Basis of Disease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12700" marR="904240" indent="22860">
              <a:lnSpc>
                <a:spcPct val="150000"/>
              </a:lnSpc>
              <a:spcBef>
                <a:spcPts val="9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Tumors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adipose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tissue </a:t>
            </a:r>
          </a:p>
          <a:p>
            <a:pPr marL="12700" marR="904240" indent="22860">
              <a:lnSpc>
                <a:spcPct val="150000"/>
              </a:lnSpc>
              <a:spcBef>
                <a:spcPts val="90"/>
              </a:spcBef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Lipomas</a:t>
            </a:r>
            <a:endParaRPr lang="en-US" sz="24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904240" indent="22860">
              <a:lnSpc>
                <a:spcPct val="150000"/>
              </a:lnSpc>
              <a:spcBef>
                <a:spcPts val="90"/>
              </a:spcBef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Liposarcoma</a:t>
            </a: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904240" indent="22860">
              <a:lnSpc>
                <a:spcPct val="150000"/>
              </a:lnSpc>
              <a:spcBef>
                <a:spcPts val="9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925" marR="145415">
              <a:lnSpc>
                <a:spcPct val="150000"/>
              </a:lnSpc>
              <a:spcBef>
                <a:spcPts val="459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Tumors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tumor-like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lesions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fibrous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tissue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981710" indent="63500">
              <a:lnSpc>
                <a:spcPct val="150000"/>
              </a:lnSpc>
              <a:spcBef>
                <a:spcPts val="5"/>
              </a:spcBef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Nodular fasciitis, </a:t>
            </a:r>
          </a:p>
          <a:p>
            <a:pPr marL="12700" marR="981710" indent="63500">
              <a:lnSpc>
                <a:spcPct val="150000"/>
              </a:lnSpc>
              <a:spcBef>
                <a:spcPts val="5"/>
              </a:spcBef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Fibromatoses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2700" marR="981710" indent="63500">
              <a:lnSpc>
                <a:spcPct val="150000"/>
              </a:lnSpc>
              <a:spcBef>
                <a:spcPts val="5"/>
              </a:spcBef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Superficial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fibromatoses</a:t>
            </a:r>
            <a:endParaRPr lang="en-US" sz="24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981710" indent="63500">
              <a:lnSpc>
                <a:spcPct val="150000"/>
              </a:lnSpc>
              <a:spcBef>
                <a:spcPts val="5"/>
              </a:spcBef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Deep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fibromatoses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2700" marR="981710" indent="63500">
              <a:lnSpc>
                <a:spcPct val="150000"/>
              </a:lnSpc>
              <a:spcBef>
                <a:spcPts val="5"/>
              </a:spcBef>
            </a:pP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Fibrosarcoma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2700" marR="981710" indent="63500">
              <a:lnSpc>
                <a:spcPct val="150000"/>
              </a:lnSpc>
              <a:spcBef>
                <a:spcPts val="5"/>
              </a:spcBef>
              <a:buNone/>
            </a:pPr>
            <a:r>
              <a:rPr lang="en-US" spc="-10" dirty="0" smtClean="0">
                <a:latin typeface="Arial"/>
                <a:cs typeface="Arial"/>
              </a:rPr>
              <a:t> </a:t>
            </a:r>
          </a:p>
          <a:p>
            <a:pPr marL="12700" marR="981710" indent="63500">
              <a:lnSpc>
                <a:spcPct val="100600"/>
              </a:lnSpc>
              <a:spcBef>
                <a:spcPts val="5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12700" marR="981710" indent="63500">
              <a:lnSpc>
                <a:spcPct val="150000"/>
              </a:lnSpc>
              <a:spcBef>
                <a:spcPts val="5"/>
              </a:spcBef>
              <a:buNone/>
            </a:pP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Fibrohistiocytic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tumors  </a:t>
            </a:r>
          </a:p>
          <a:p>
            <a:pPr marL="12700" marR="981710" indent="63500">
              <a:lnSpc>
                <a:spcPct val="150000"/>
              </a:lnSpc>
              <a:spcBef>
                <a:spcPts val="5"/>
              </a:spcBef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Fibrous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histiocytoma</a:t>
            </a:r>
            <a:endParaRPr lang="en-US" sz="24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981710" indent="63500">
              <a:lnSpc>
                <a:spcPct val="150000"/>
              </a:lnSpc>
              <a:spcBef>
                <a:spcPts val="5"/>
              </a:spcBef>
            </a:pP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Dermatofibrosarcoma</a:t>
            </a:r>
            <a:r>
              <a:rPr lang="en-US" sz="2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protuberans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63195" marR="417195" indent="-151130">
              <a:lnSpc>
                <a:spcPct val="150000"/>
              </a:lnSpc>
              <a:spcBef>
                <a:spcPts val="1739"/>
              </a:spcBef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Malignant fibrous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histiocytoma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63195" marR="417195" indent="-151130">
              <a:lnSpc>
                <a:spcPct val="150000"/>
              </a:lnSpc>
              <a:spcBef>
                <a:spcPts val="1739"/>
              </a:spcBef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Tumors of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skeletal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muscle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1377315">
              <a:lnSpc>
                <a:spcPct val="150000"/>
              </a:lnSpc>
              <a:spcBef>
                <a:spcPts val="20"/>
              </a:spcBef>
            </a:pP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Rhabdomyoma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700" marR="1377315">
              <a:lnSpc>
                <a:spcPct val="150000"/>
              </a:lnSpc>
              <a:spcBef>
                <a:spcPts val="20"/>
              </a:spcBef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spc="-15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15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n-US" sz="2400" spc="-35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400" spc="-15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spc="5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spc="-15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12700" marR="854075">
              <a:lnSpc>
                <a:spcPct val="150000"/>
              </a:lnSpc>
              <a:spcBef>
                <a:spcPts val="100"/>
              </a:spcBef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Vascular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tumors  </a:t>
            </a:r>
          </a:p>
          <a:p>
            <a:pPr marL="12700" marR="854075">
              <a:lnSpc>
                <a:spcPct val="150000"/>
              </a:lnSpc>
              <a:spcBef>
                <a:spcPts val="100"/>
              </a:spcBef>
            </a:pP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Hemangioma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700" marR="854075">
              <a:lnSpc>
                <a:spcPct val="150000"/>
              </a:lnSpc>
              <a:spcBef>
                <a:spcPts val="100"/>
              </a:spcBef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Lymphangioma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2700" marR="854075">
              <a:lnSpc>
                <a:spcPct val="150000"/>
              </a:lnSpc>
              <a:spcBef>
                <a:spcPts val="100"/>
              </a:spcBef>
            </a:pP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Hemangioendothelioma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2700" marR="854075">
              <a:lnSpc>
                <a:spcPct val="150000"/>
              </a:lnSpc>
              <a:spcBef>
                <a:spcPts val="100"/>
              </a:spcBef>
            </a:pP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Hemangiopericytoma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2700" marR="854075">
              <a:lnSpc>
                <a:spcPct val="150000"/>
              </a:lnSpc>
              <a:spcBef>
                <a:spcPts val="100"/>
              </a:spcBef>
            </a:pP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Angiosarcoma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12700" marR="854075">
              <a:lnSpc>
                <a:spcPct val="110600"/>
              </a:lnSpc>
              <a:spcBef>
                <a:spcPts val="100"/>
              </a:spcBef>
              <a:buNone/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Peripheral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nerve tumors </a:t>
            </a:r>
          </a:p>
          <a:p>
            <a:pPr marL="12700" marR="854075">
              <a:lnSpc>
                <a:spcPct val="110600"/>
              </a:lnSpc>
              <a:spcBef>
                <a:spcPts val="100"/>
              </a:spcBef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Neurofibroma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2700" marR="854075">
              <a:lnSpc>
                <a:spcPct val="110600"/>
              </a:lnSpc>
              <a:spcBef>
                <a:spcPts val="100"/>
              </a:spcBef>
            </a:pPr>
            <a:r>
              <a:rPr lang="en-US" sz="2400" spc="-15" dirty="0" err="1" smtClean="0">
                <a:latin typeface="Times New Roman" pitchFamily="18" charset="0"/>
                <a:cs typeface="Times New Roman" pitchFamily="18" charset="0"/>
              </a:rPr>
              <a:t>Schwannoma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17475" marR="564515">
              <a:lnSpc>
                <a:spcPct val="110600"/>
              </a:lnSpc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Granular cell tumor </a:t>
            </a:r>
          </a:p>
          <a:p>
            <a:pPr marL="117475" marR="564515">
              <a:lnSpc>
                <a:spcPct val="110600"/>
              </a:lnSpc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Malignant peripheral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nerve  </a:t>
            </a:r>
          </a:p>
          <a:p>
            <a:pPr marL="117475" marR="564515">
              <a:lnSpc>
                <a:spcPct val="110600"/>
              </a:lnSpc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sheath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tumors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180975" marR="5080" indent="-168910">
              <a:lnSpc>
                <a:spcPct val="150000"/>
              </a:lnSpc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Tumors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uncertain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histogenesis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80975" marR="5080" indent="-168910">
              <a:lnSpc>
                <a:spcPct val="150000"/>
              </a:lnSpc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Synovial sarcoma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0975" marR="608965" indent="-63500">
              <a:lnSpc>
                <a:spcPct val="150000"/>
              </a:lnSpc>
              <a:spcBef>
                <a:spcPts val="5"/>
              </a:spcBef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Alveolar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soft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sarcoma</a:t>
            </a:r>
          </a:p>
          <a:p>
            <a:pPr marL="180975" marR="608965" indent="-63500">
              <a:lnSpc>
                <a:spcPct val="150000"/>
              </a:lnSpc>
              <a:spcBef>
                <a:spcPts val="5"/>
              </a:spcBef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Epithelioid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sarcoma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LIPOMA</a:t>
            </a:r>
          </a:p>
          <a:p>
            <a:pPr algn="just">
              <a:buNone/>
            </a:pPr>
            <a:r>
              <a:rPr lang="en-US" dirty="0" smtClean="0"/>
              <a:t>	Benign tumors of fat, known as </a:t>
            </a:r>
            <a:r>
              <a:rPr lang="en-US" dirty="0" err="1" smtClean="0"/>
              <a:t>lipomas</a:t>
            </a:r>
            <a:r>
              <a:rPr lang="en-US" dirty="0" smtClean="0"/>
              <a:t>, are the most common soft tissue tumor of adulthood.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 eaLnBrk="0" hangingPunc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MORPHOLOGY.</a:t>
            </a:r>
          </a:p>
          <a:p>
            <a:pPr algn="just" eaLnBrk="0" hangingPunc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The conventional </a:t>
            </a:r>
            <a:r>
              <a:rPr lang="en-US" sz="2800" b="1" dirty="0" err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lipoma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most common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subtype, is a well-encapsulated mass of </a:t>
            </a:r>
            <a:r>
              <a:rPr lang="en-US" sz="28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mature </a:t>
            </a:r>
            <a:r>
              <a:rPr lang="en-US" sz="2800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adipocytes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that varies considerably in size. It arises in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subcutis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proximal extremities and trunk, most frequently during </a:t>
            </a:r>
            <a:r>
              <a:rPr lang="en-US" sz="2800" dirty="0" smtClean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mid-adulthood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Infrequently,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lipomas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large, intramuscular, and circumscribed.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486</Words>
  <Application>Microsoft Office PowerPoint</Application>
  <PresentationFormat>On-screen Show (4:3)</PresentationFormat>
  <Paragraphs>82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SOFT TISSUE TUMOURS  Dr. R.S.G.SOWMYA,  Assistant Professor Dept of Pathology, SKHMC, kulasekharam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Windows</cp:lastModifiedBy>
  <cp:revision>18</cp:revision>
  <dcterms:created xsi:type="dcterms:W3CDTF">2006-08-16T00:00:00Z</dcterms:created>
  <dcterms:modified xsi:type="dcterms:W3CDTF">2020-10-29T09:01:21Z</dcterms:modified>
</cp:coreProperties>
</file>